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" panose="020B0606030504020204" pitchFamily="34" charset="0"/>
      <p:regular r:id="rId11"/>
    </p:embeddedFont>
    <p:embeddedFont>
      <p:font typeface="Open Sans Bold" panose="020B0806030504020204" charset="0"/>
      <p:regular r:id="rId12"/>
    </p:embeddedFont>
    <p:embeddedFont>
      <p:font typeface="Public Sans" panose="020B0604020202020204" charset="0"/>
      <p:regular r:id="rId13"/>
    </p:embeddedFont>
    <p:embeddedFont>
      <p:font typeface="Public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51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109" y="3475716"/>
            <a:ext cx="8167330" cy="4057592"/>
            <a:chOff x="0" y="0"/>
            <a:chExt cx="10889774" cy="5410123"/>
          </a:xfrm>
        </p:grpSpPr>
        <p:sp>
          <p:nvSpPr>
            <p:cNvPr id="3" name="TextBox 3"/>
            <p:cNvSpPr txBox="1"/>
            <p:nvPr/>
          </p:nvSpPr>
          <p:spPr>
            <a:xfrm>
              <a:off x="0" y="200025"/>
              <a:ext cx="10889774" cy="3997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307"/>
                </a:lnSpc>
                <a:spcBef>
                  <a:spcPct val="0"/>
                </a:spcBef>
              </a:pPr>
              <a:r>
                <a:rPr lang="en-US" sz="11307">
                  <a:solidFill>
                    <a:srgbClr val="FFFFFF"/>
                  </a:solidFill>
                  <a:latin typeface="Public Sans Bold"/>
                </a:rPr>
                <a:t>Quản Lý Khách Sạn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829098"/>
              <a:ext cx="10889774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77"/>
                </a:lnSpc>
                <a:spcBef>
                  <a:spcPct val="0"/>
                </a:spcBef>
              </a:pPr>
              <a:r>
                <a:rPr lang="en-US" sz="2814">
                  <a:solidFill>
                    <a:srgbClr val="FBFFA5"/>
                  </a:solidFill>
                  <a:latin typeface="Public Sans"/>
                </a:rPr>
                <a:t>Nhóm 12 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9076688">
            <a:off x="7897820" y="-1473423"/>
            <a:ext cx="7640850" cy="7640850"/>
          </a:xfrm>
          <a:custGeom>
            <a:avLst/>
            <a:gdLst/>
            <a:ahLst/>
            <a:cxnLst/>
            <a:rect l="l" t="t" r="r" b="b"/>
            <a:pathLst>
              <a:path w="7640850" h="7640850">
                <a:moveTo>
                  <a:pt x="0" y="0"/>
                </a:moveTo>
                <a:lnTo>
                  <a:pt x="7640850" y="0"/>
                </a:lnTo>
                <a:lnTo>
                  <a:pt x="7640850" y="7640850"/>
                </a:lnTo>
                <a:lnTo>
                  <a:pt x="0" y="764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30272" y="2158583"/>
            <a:ext cx="7318651" cy="7099717"/>
            <a:chOff x="0" y="0"/>
            <a:chExt cx="5943600" cy="5765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36229" r="-3622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97109" y="1860516"/>
            <a:ext cx="3146133" cy="119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5"/>
              </a:lnSpc>
              <a:spcBef>
                <a:spcPct val="0"/>
              </a:spcBef>
            </a:pPr>
            <a:r>
              <a:rPr lang="en-US" sz="4405" spc="-132">
                <a:solidFill>
                  <a:srgbClr val="FFFFFF"/>
                </a:solidFill>
                <a:latin typeface="Public Sans"/>
              </a:rPr>
              <a:t>Đồ Án  .NET</a:t>
            </a:r>
          </a:p>
          <a:p>
            <a:pPr marL="0" lvl="0" indent="0" algn="l">
              <a:lnSpc>
                <a:spcPts val="4625"/>
              </a:lnSpc>
              <a:spcBef>
                <a:spcPct val="0"/>
              </a:spcBef>
            </a:pPr>
            <a:endParaRPr lang="en-US" sz="4405" spc="-132">
              <a:solidFill>
                <a:srgbClr val="FFFFFF"/>
              </a:solidFill>
              <a:latin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76140">
            <a:off x="1277545" y="4433647"/>
            <a:ext cx="6753715" cy="6753715"/>
          </a:xfrm>
          <a:custGeom>
            <a:avLst/>
            <a:gdLst/>
            <a:ahLst/>
            <a:cxnLst/>
            <a:rect l="l" t="t" r="r" b="b"/>
            <a:pathLst>
              <a:path w="6753715" h="6753715">
                <a:moveTo>
                  <a:pt x="0" y="0"/>
                </a:moveTo>
                <a:lnTo>
                  <a:pt x="6753715" y="0"/>
                </a:lnTo>
                <a:lnTo>
                  <a:pt x="6753715" y="6753715"/>
                </a:lnTo>
                <a:lnTo>
                  <a:pt x="0" y="675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876140">
            <a:off x="11989935" y="-1128769"/>
            <a:ext cx="6753715" cy="6753715"/>
          </a:xfrm>
          <a:custGeom>
            <a:avLst/>
            <a:gdLst/>
            <a:ahLst/>
            <a:cxnLst/>
            <a:rect l="l" t="t" r="r" b="b"/>
            <a:pathLst>
              <a:path w="6753715" h="6753715">
                <a:moveTo>
                  <a:pt x="0" y="0"/>
                </a:moveTo>
                <a:lnTo>
                  <a:pt x="6753715" y="0"/>
                </a:lnTo>
                <a:lnTo>
                  <a:pt x="6753715" y="6753715"/>
                </a:lnTo>
                <a:lnTo>
                  <a:pt x="0" y="6753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524574" y="3989998"/>
            <a:ext cx="2999217" cy="2909497"/>
            <a:chOff x="0" y="0"/>
            <a:chExt cx="5943600" cy="5765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43324" r="-4332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892894" y="3989998"/>
            <a:ext cx="3002305" cy="2912493"/>
            <a:chOff x="0" y="0"/>
            <a:chExt cx="5943600" cy="5765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43600" cy="5765800"/>
            </a:xfrm>
            <a:custGeom>
              <a:avLst/>
              <a:gdLst/>
              <a:ahLst/>
              <a:cxnLst/>
              <a:rect l="l" t="t" r="r" b="b"/>
              <a:pathLst>
                <a:path w="5943600" h="57658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5"/>
              <a:stretch>
                <a:fillRect t="-1637" b="-163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000634" y="7480998"/>
            <a:ext cx="40470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BFFA5"/>
                </a:solidFill>
                <a:latin typeface="Open Sans Bold"/>
              </a:rPr>
              <a:t>VÕ THÀNH TRUNG - DTH216226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1264" y="7894538"/>
            <a:ext cx="324252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Giao diện,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1114" y="7480684"/>
            <a:ext cx="3245865" cy="37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3"/>
              </a:lnSpc>
              <a:spcBef>
                <a:spcPct val="0"/>
              </a:spcBef>
            </a:pPr>
            <a:r>
              <a:rPr lang="en-US" sz="2002">
                <a:solidFill>
                  <a:srgbClr val="FBFFA5"/>
                </a:solidFill>
                <a:latin typeface="Open Sans Bold"/>
              </a:rPr>
              <a:t>LÊ VĂN VŨ - DTH216249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71114" y="7898627"/>
            <a:ext cx="3245865" cy="37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3"/>
              </a:lnSpc>
              <a:spcBef>
                <a:spcPct val="0"/>
              </a:spcBef>
            </a:pPr>
            <a:r>
              <a:rPr lang="en-US" sz="2002">
                <a:solidFill>
                  <a:srgbClr val="FFFFFF"/>
                </a:solidFill>
                <a:latin typeface="Open Sans"/>
              </a:rPr>
              <a:t>PP, Word, Giao diện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4358" y="1693887"/>
            <a:ext cx="8339285" cy="91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2"/>
              </a:lnSpc>
            </a:pPr>
            <a:r>
              <a:rPr lang="en-US" sz="6402">
                <a:solidFill>
                  <a:srgbClr val="FFFFFF"/>
                </a:solidFill>
                <a:latin typeface="Public Sans Bold"/>
              </a:rPr>
              <a:t>NHÓM 12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5958" y="-534452"/>
            <a:ext cx="19359916" cy="2285796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7335814">
            <a:off x="13999891" y="-3436602"/>
            <a:ext cx="5199509" cy="5199509"/>
          </a:xfrm>
          <a:custGeom>
            <a:avLst/>
            <a:gdLst/>
            <a:ahLst/>
            <a:cxnLst/>
            <a:rect l="l" t="t" r="r" b="b"/>
            <a:pathLst>
              <a:path w="5199509" h="5199509">
                <a:moveTo>
                  <a:pt x="0" y="0"/>
                </a:moveTo>
                <a:lnTo>
                  <a:pt x="5199509" y="0"/>
                </a:lnTo>
                <a:lnTo>
                  <a:pt x="5199509" y="5199509"/>
                </a:lnTo>
                <a:lnTo>
                  <a:pt x="0" y="519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853355"/>
            <a:ext cx="4713190" cy="1611822"/>
            <a:chOff x="0" y="0"/>
            <a:chExt cx="6284253" cy="2149096"/>
          </a:xfrm>
        </p:grpSpPr>
        <p:sp>
          <p:nvSpPr>
            <p:cNvPr id="5" name="TextBox 5"/>
            <p:cNvSpPr txBox="1"/>
            <p:nvPr/>
          </p:nvSpPr>
          <p:spPr>
            <a:xfrm>
              <a:off x="0" y="985141"/>
              <a:ext cx="6284253" cy="177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Open Sans"/>
                </a:rPr>
                <a:t>Đưa ra một cái nhìn tổng quan nổi bật về vấn đề và giải thích ngắn gọn về nó.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6284253" cy="771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Public Sans"/>
                </a:rPr>
                <a:t>Quản Lý Phòng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72074"/>
            <a:ext cx="10471895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2"/>
              </a:lnSpc>
              <a:spcBef>
                <a:spcPct val="0"/>
              </a:spcBef>
            </a:pPr>
            <a:r>
              <a:rPr lang="en-US" sz="7902">
                <a:solidFill>
                  <a:srgbClr val="FFFFFF"/>
                </a:solidFill>
                <a:latin typeface="Public Sans Bold"/>
              </a:rPr>
              <a:t>Chức năng chính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0448" y="-363219"/>
            <a:ext cx="19359916" cy="2285796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7335814">
            <a:off x="13999891" y="-3436602"/>
            <a:ext cx="5199509" cy="5199509"/>
          </a:xfrm>
          <a:custGeom>
            <a:avLst/>
            <a:gdLst/>
            <a:ahLst/>
            <a:cxnLst/>
            <a:rect l="l" t="t" r="r" b="b"/>
            <a:pathLst>
              <a:path w="5199509" h="5199509">
                <a:moveTo>
                  <a:pt x="0" y="0"/>
                </a:moveTo>
                <a:lnTo>
                  <a:pt x="5199509" y="0"/>
                </a:lnTo>
                <a:lnTo>
                  <a:pt x="5199509" y="5199509"/>
                </a:lnTo>
                <a:lnTo>
                  <a:pt x="0" y="519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103552"/>
            <a:ext cx="4720093" cy="58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6"/>
              </a:lnSpc>
              <a:spcBef>
                <a:spcPct val="0"/>
              </a:spcBef>
            </a:pPr>
            <a:r>
              <a:rPr lang="en-US" sz="3805">
                <a:solidFill>
                  <a:srgbClr val="000000"/>
                </a:solidFill>
                <a:latin typeface="Public Sans"/>
              </a:rPr>
              <a:t>Mô hình quan hệ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8129" y="368452"/>
            <a:ext cx="10345459" cy="119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68"/>
              </a:lnSpc>
              <a:spcBef>
                <a:spcPct val="0"/>
              </a:spcBef>
            </a:pPr>
            <a:r>
              <a:rPr lang="en-US" sz="7807">
                <a:solidFill>
                  <a:srgbClr val="FFFFFF"/>
                </a:solidFill>
                <a:latin typeface="Public Sans Bold"/>
              </a:rPr>
              <a:t>Cơ Sở Dữ Liệu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F77CE-310E-67BA-517E-5530F646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480967"/>
            <a:ext cx="9739204" cy="5448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0448" y="-363219"/>
            <a:ext cx="19359916" cy="2285796"/>
          </a:xfrm>
          <a:prstGeom prst="rect">
            <a:avLst/>
          </a:prstGeom>
          <a:solidFill>
            <a:srgbClr val="FF862F"/>
          </a:solidFill>
        </p:spPr>
      </p:sp>
      <p:sp>
        <p:nvSpPr>
          <p:cNvPr id="3" name="Freeform 3"/>
          <p:cNvSpPr/>
          <p:nvPr/>
        </p:nvSpPr>
        <p:spPr>
          <a:xfrm rot="7335814">
            <a:off x="13999891" y="-3436602"/>
            <a:ext cx="5199509" cy="5199509"/>
          </a:xfrm>
          <a:custGeom>
            <a:avLst/>
            <a:gdLst/>
            <a:ahLst/>
            <a:cxnLst/>
            <a:rect l="l" t="t" r="r" b="b"/>
            <a:pathLst>
              <a:path w="5199509" h="5199509">
                <a:moveTo>
                  <a:pt x="0" y="0"/>
                </a:moveTo>
                <a:lnTo>
                  <a:pt x="5199509" y="0"/>
                </a:lnTo>
                <a:lnTo>
                  <a:pt x="5199509" y="5199509"/>
                </a:lnTo>
                <a:lnTo>
                  <a:pt x="0" y="5199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5793" y="3449903"/>
            <a:ext cx="6683507" cy="2958274"/>
          </a:xfrm>
          <a:custGeom>
            <a:avLst/>
            <a:gdLst/>
            <a:ahLst/>
            <a:cxnLst/>
            <a:rect l="l" t="t" r="r" b="b"/>
            <a:pathLst>
              <a:path w="6683507" h="2958274">
                <a:moveTo>
                  <a:pt x="0" y="0"/>
                </a:moveTo>
                <a:lnTo>
                  <a:pt x="6683507" y="0"/>
                </a:lnTo>
                <a:lnTo>
                  <a:pt x="6683507" y="2958274"/>
                </a:lnTo>
                <a:lnTo>
                  <a:pt x="0" y="2958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5793" y="7663469"/>
            <a:ext cx="6424825" cy="1444125"/>
          </a:xfrm>
          <a:custGeom>
            <a:avLst/>
            <a:gdLst/>
            <a:ahLst/>
            <a:cxnLst/>
            <a:rect l="l" t="t" r="r" b="b"/>
            <a:pathLst>
              <a:path w="6424825" h="1444125">
                <a:moveTo>
                  <a:pt x="0" y="0"/>
                </a:moveTo>
                <a:lnTo>
                  <a:pt x="6424825" y="0"/>
                </a:lnTo>
                <a:lnTo>
                  <a:pt x="6424825" y="1444124"/>
                </a:lnTo>
                <a:lnTo>
                  <a:pt x="0" y="1444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6" r="-2617" b="-39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358669"/>
            <a:ext cx="6691537" cy="1748925"/>
          </a:xfrm>
          <a:custGeom>
            <a:avLst/>
            <a:gdLst/>
            <a:ahLst/>
            <a:cxnLst/>
            <a:rect l="l" t="t" r="r" b="b"/>
            <a:pathLst>
              <a:path w="6691537" h="1748925">
                <a:moveTo>
                  <a:pt x="0" y="0"/>
                </a:moveTo>
                <a:lnTo>
                  <a:pt x="6691537" y="0"/>
                </a:lnTo>
                <a:lnTo>
                  <a:pt x="6691537" y="1748924"/>
                </a:lnTo>
                <a:lnTo>
                  <a:pt x="0" y="174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103552"/>
            <a:ext cx="4720093" cy="58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6"/>
              </a:lnSpc>
              <a:spcBef>
                <a:spcPct val="0"/>
              </a:spcBef>
            </a:pPr>
            <a:r>
              <a:rPr lang="en-US" sz="3805">
                <a:solidFill>
                  <a:srgbClr val="000000"/>
                </a:solidFill>
                <a:latin typeface="Public Sans"/>
              </a:rPr>
              <a:t>Mô tả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129" y="368452"/>
            <a:ext cx="10345459" cy="119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68"/>
              </a:lnSpc>
              <a:spcBef>
                <a:spcPct val="0"/>
              </a:spcBef>
            </a:pPr>
            <a:r>
              <a:rPr lang="en-US" sz="7807">
                <a:solidFill>
                  <a:srgbClr val="FFFFFF"/>
                </a:solidFill>
                <a:latin typeface="Public Sans Bold"/>
              </a:rPr>
              <a:t>Cơ Sở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5793" y="3135578"/>
            <a:ext cx="472009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6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Public Sans"/>
              </a:rPr>
              <a:t>Bảng Hóa Đơn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5793" y="7349144"/>
            <a:ext cx="472009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6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Public Sans"/>
              </a:rPr>
              <a:t>Bảng Hóa Đơn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35578"/>
            <a:ext cx="472009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6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Public Sans"/>
              </a:rPr>
              <a:t>Bảng Khách Hàng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988970"/>
            <a:ext cx="472009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6"/>
              </a:lnSpc>
              <a:spcBef>
                <a:spcPct val="0"/>
              </a:spcBef>
            </a:pPr>
            <a:r>
              <a:rPr lang="en-US" sz="2005">
                <a:solidFill>
                  <a:srgbClr val="000000"/>
                </a:solidFill>
                <a:latin typeface="Public Sans"/>
              </a:rPr>
              <a:t>Bảng Phòng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A137A-08D4-55C8-00B1-E3D42046F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493681"/>
            <a:ext cx="6691537" cy="29534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83</Words>
  <Application>Microsoft Office PowerPoint</Application>
  <PresentationFormat>Custom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Public Sans</vt:lpstr>
      <vt:lpstr>Arial</vt:lpstr>
      <vt:lpstr>Public Sans Bold</vt:lpstr>
      <vt:lpstr>Calibri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Khách Sạn</dc:title>
  <cp:lastModifiedBy>Vũ Lê</cp:lastModifiedBy>
  <cp:revision>2</cp:revision>
  <dcterms:created xsi:type="dcterms:W3CDTF">2006-08-16T00:00:00Z</dcterms:created>
  <dcterms:modified xsi:type="dcterms:W3CDTF">2023-12-10T09:12:31Z</dcterms:modified>
  <dc:identifier>DAF2jpMW57M</dc:identifier>
</cp:coreProperties>
</file>